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1"/>
  </p:notesMasterIdLst>
  <p:sldIdLst>
    <p:sldId id="328" r:id="rId3"/>
    <p:sldId id="335" r:id="rId4"/>
    <p:sldId id="257" r:id="rId5"/>
    <p:sldId id="259" r:id="rId6"/>
    <p:sldId id="258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1280"/>
    <a:srgbClr val="CF3780"/>
    <a:srgbClr val="BC1D80"/>
    <a:srgbClr val="D94580"/>
    <a:srgbClr val="BE2080"/>
    <a:srgbClr val="AD0680"/>
    <a:srgbClr val="D7D7D7"/>
    <a:srgbClr val="D13A80"/>
    <a:srgbClr val="B50F80"/>
    <a:srgbClr val="B41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84" autoAdjust="0"/>
    <p:restoredTop sz="94663"/>
  </p:normalViewPr>
  <p:slideViewPr>
    <p:cSldViewPr snapToGrid="0">
      <p:cViewPr varScale="1">
        <p:scale>
          <a:sx n="72" d="100"/>
          <a:sy n="72" d="100"/>
        </p:scale>
        <p:origin x="82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2EB70-7946-478C-82BC-B623355039B7}" type="datetimeFigureOut">
              <a:rPr lang="en-IN" smtClean="0"/>
              <a:t>13-09-2024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39BD66-8932-46BD-B593-CAD3408038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596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B8736C74-8A9F-ABB3-74E8-57C754B41A8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20FD0C75-D33A-CDD7-463F-DBD06F1B4F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C6EE8842-1C0D-6157-1CB3-CE7148D01F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AD2CB2-DF0C-4711-9A86-DA51B960550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7DC36-DB5C-D9ED-47FC-5914367A2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2A3B10-30F8-FE7A-E828-0EC0D57C9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26D3B-4C9E-3598-0A68-1D648B8E3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C5BFE-B024-9972-D2E8-FB8F7776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EB54C-AF88-89EE-F701-A553AF539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2C54D6-E752-1C35-F840-7EEE7523C5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84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DF288-4091-142A-6C67-4B3CA81D9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03853-9C33-581A-6CA6-60F23DEB0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8EF6C-C9D4-052F-D134-AE8B4894F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F079E-3F99-F8F1-6A53-5495930C8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07A78-E51E-2CC2-A38A-4FD86A439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9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76177-53CA-46DB-A753-45FC3A255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FF5510-08EB-A66C-B330-2CADAE212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C89BD-89F6-EF01-C307-63F9007ED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59648-B9CB-A061-D9A5-F5C23B2F4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02C00-3320-36D6-8182-8EC2DCEFE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44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5305F-80B4-F74E-BAC0-60D633ED2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05CC1-DC8E-367C-6D44-F0F5D84C14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8737FA-611B-9D25-CFBA-7D7667F0A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A51C3D-1585-7465-EF2E-8A78FF5B3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78D361-39EF-2963-357C-C6D40C6AA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0241DC-88D1-5C0E-1987-8067CBE1A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9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21FC9-F82B-E246-1567-64FA6CB45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B7594-FC5B-620F-A444-1A2A7D0B6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AC1F6-7C96-78AB-B09B-203AAC00B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9B74A2-E1FF-379C-F8B5-87CEC54919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718F7F-D7D7-21D7-048B-7F8DB93C50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A366E0-9B1C-3A18-2FB5-7BA619F53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3DCD7B-B139-5BB0-D466-95A0FFFA3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CB038A-DB6F-19D7-D99E-A75E0DD1A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5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E5895-E842-9462-50B1-899FDC6E3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F216B-63F6-4FD3-0541-08DF07FEE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F804A8-1FB5-44D6-7EB5-FD4012833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A9E4B2-1BEE-4C4C-FF81-B9B6B2C98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77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F197B6-0AA2-D986-B64C-CAEAAB1A3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9C0C53-9159-3C91-FF85-61497AD2D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5DD0E-B018-3CE7-9586-77CAE0691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111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FCA67-18D7-43F6-FC0D-102F389DE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4AFAF-DE17-3064-7072-53781BFF0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5A89F-27D5-EC12-7FA1-5025D5C98D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03268-22E5-8629-98AD-675FC46DE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98C17-7D71-4CA3-B317-B48692B54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577FE-734A-129D-0DC3-37A383A71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6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E9677-4790-95B3-4D39-D29FFDA4A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4C9A8B-D2D7-F330-BDCB-DCEFB4D5E2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883DB-D309-D445-6623-0ED6E61CD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D66ABD-0AEF-B2AA-0417-AD223EAEA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51B9D1-E06C-DBE1-8555-A3CF2F51D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00300-E68C-F42C-B473-5B10D3296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7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35FE0-5755-B73E-FB25-119EF2391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42CE73-D396-66FC-E9E9-DB5B9B3C7D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53ACE-9DC9-5833-9E10-5A948D8D4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9A689-B24E-44A5-58DC-9F9A82449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C32AB-D47B-E2DC-A95E-E27690728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1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5EB9E3-AC3C-8324-C6C8-762E473849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6952FC-B982-2522-8374-38C77F69D7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E8262-2261-962D-03A3-CD98E6D4B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532B6-1012-82F8-70F9-CBC76778C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F7BC6-CB10-1081-7EE6-1C8FEECD7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985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CF648B-2B61-B4CD-8FDE-DE75A172F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9B381-B2E9-9139-AB87-C9925BF98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5B6902-4845-5BDC-2E32-63EEB6263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53C075-3D10-4084-99A3-A10D679C38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062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25A57-46ED-9544-D51D-FD1A38C81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4EE57-F9A1-0438-B16F-3D2F8E833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EBDA4-0A38-7E73-90E7-4A60BBDD3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10CD7-4508-4CB8-A1DC-311BB6621E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4075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27B2D-85D0-92AE-7BF7-D41CC6EFA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BF1EE-D7D4-4BDB-346D-1B5C3EDAD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64730-8FD0-604E-8210-E29C58CD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5D842C-0E02-4751-956D-7CD9064C0F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7004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809564C-8B07-FFFA-05F2-83A47D543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2C6F429-F9D3-0175-B40C-FE99B5E8E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6A53114-FF2A-FB7D-E0B1-A201F6646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2876DC-DF85-47F6-854F-E239F51518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0747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8EE837-241C-2165-981E-23617D6FF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Conference Title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843410-66D0-629D-745C-8D3089FE3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800" y="6375400"/>
            <a:ext cx="812800" cy="36618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E2D6FE-9B6C-E5A4-F6C1-9AC4AEC43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0800" y="6375400"/>
            <a:ext cx="2235200" cy="366184"/>
          </a:xfrm>
        </p:spPr>
        <p:txBody>
          <a:bodyPr/>
          <a:lstStyle>
            <a:lvl1pPr>
              <a:defRPr/>
            </a:lvl1pPr>
          </a:lstStyle>
          <a:p>
            <a:fld id="{B1B4AECF-43B1-4E83-9D5D-581EE4CCAB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5852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1B40CD8-D842-1237-8A4F-0FF9E6752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0D397C5-44AD-1A47-7C5D-992592593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1F02478-A48D-BBC6-42B5-B9E4BDBE8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5E8B8-B5BE-400C-BBE0-87101AD9F0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3989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760A922-8D92-77B1-8C0E-B4BE89B27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E419425-E2CF-4E2A-B1DD-4B6E7D834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D85F77C-1EB4-7F82-A07C-61C959347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B3EA4E-9177-4C0E-9AA8-3549E6F4EC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2497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90870A-BA35-9E65-1F93-01A71032F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BD66EFA-ECBE-538E-C771-9AD58C455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CD2386E-4F4F-2031-DF6C-5B9D87B29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10E2A1-F416-4DEB-B12C-649003A865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10282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B751E45-7ECA-176B-921C-F2B4E04B9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A610CD1-8780-C6F6-8F3D-1E56978DD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D607AA0-C1B0-C9EB-3258-199A9BFE3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18FBA3-476F-44EB-9068-8DBE7AECA8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343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1C99AD-303D-14AE-0FE4-B5FD273D3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CC681-57FF-289C-508C-DDCC767A9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4F743-0734-0BA3-FB0C-4A3D9C1FF0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18637-EC4E-82DA-8D28-DE11AD3B3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D47E2-582B-AF2E-2A06-42C8D2F76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66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42B88B1-08E2-0880-0BCB-FBF21E4FD3E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AE96B79-357F-AD0D-447C-BAC22ACD5C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EE838-6BEF-6126-CC10-8A03E9984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870EB-ABF5-6D6A-F514-527AEBE1B0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92683-A8D2-D4A1-96A8-748769712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898989"/>
                </a:solidFill>
              </a:defRPr>
            </a:lvl1pPr>
          </a:lstStyle>
          <a:p>
            <a:fld id="{FA6045DC-852D-4EFE-A56D-EE4BA8CF2A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0896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5pPr>
      <a:lvl6pPr marL="609585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6pPr>
      <a:lvl7pPr marL="121917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7pPr>
      <a:lvl8pPr marL="1828754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8pPr>
      <a:lvl9pPr marL="2438339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457189" indent="-457189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610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98F9D24-CFF1-CF45-E4A8-6C224E674788}"/>
              </a:ext>
            </a:extLst>
          </p:cNvPr>
          <p:cNvCxnSpPr>
            <a:cxnSpLocks/>
          </p:cNvCxnSpPr>
          <p:nvPr/>
        </p:nvCxnSpPr>
        <p:spPr>
          <a:xfrm>
            <a:off x="-955040" y="2473959"/>
            <a:ext cx="9591040" cy="0"/>
          </a:xfrm>
          <a:prstGeom prst="line">
            <a:avLst/>
          </a:prstGeom>
          <a:gradFill flip="none" rotWithShape="1">
            <a:gsLst>
              <a:gs pos="0">
                <a:srgbClr val="AD0680"/>
              </a:gs>
              <a:gs pos="58000">
                <a:srgbClr val="BE2080"/>
              </a:gs>
              <a:gs pos="100000">
                <a:srgbClr val="D94580"/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noFill/>
            <a:prstDash val="solid"/>
          </a:ln>
          <a:effectLst/>
        </p:spPr>
        <p:style>
          <a:lnRef idx="3">
            <a:scrgbClr r="0" g="0" b="0"/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8B5E7AB-B01E-766D-4EAB-C880F2B13689}"/>
              </a:ext>
            </a:extLst>
          </p:cNvPr>
          <p:cNvSpPr>
            <a:spLocks noGrp="1"/>
          </p:cNvSpPr>
          <p:nvPr/>
        </p:nvSpPr>
        <p:spPr bwMode="auto">
          <a:xfrm>
            <a:off x="2209800" y="2401014"/>
            <a:ext cx="7772400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Abstract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8949F1-9826-D5B4-3284-73A6297A8C6B}"/>
              </a:ext>
            </a:extLst>
          </p:cNvPr>
          <p:cNvSpPr>
            <a:spLocks noGrp="1"/>
          </p:cNvSpPr>
          <p:nvPr/>
        </p:nvSpPr>
        <p:spPr bwMode="auto">
          <a:xfrm>
            <a:off x="2895600" y="3359904"/>
            <a:ext cx="6400800" cy="58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Author names and affiliations</a:t>
            </a:r>
          </a:p>
        </p:txBody>
      </p:sp>
    </p:spTree>
    <p:extLst>
      <p:ext uri="{BB962C8B-B14F-4D97-AF65-F5344CB8AC3E}">
        <p14:creationId xmlns:p14="http://schemas.microsoft.com/office/powerpoint/2010/main" val="3505513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>
            <a:extLst>
              <a:ext uri="{FF2B5EF4-FFF2-40B4-BE49-F238E27FC236}">
                <a16:creationId xmlns:a16="http://schemas.microsoft.com/office/drawing/2014/main" id="{3C305E79-4620-F8DB-E3FC-FAC89654B7F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4099" name="Content Placeholder 4">
            <a:extLst>
              <a:ext uri="{FF2B5EF4-FFF2-40B4-BE49-F238E27FC236}">
                <a16:creationId xmlns:a16="http://schemas.microsoft.com/office/drawing/2014/main" id="{BE5CD22C-BE93-ADA6-19AE-80A1CC08C1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43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4100" name="Content Placeholder 5">
            <a:extLst>
              <a:ext uri="{FF2B5EF4-FFF2-40B4-BE49-F238E27FC236}">
                <a16:creationId xmlns:a16="http://schemas.microsoft.com/office/drawing/2014/main" id="{B9A85308-8249-B17A-219D-4D0B21FDE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43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1853484-6716-4E25-57C5-84F557E7C15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defTabSz="1219170"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Conference Title</a:t>
            </a:r>
          </a:p>
        </p:txBody>
      </p:sp>
      <p:sp>
        <p:nvSpPr>
          <p:cNvPr id="4102" name="Footer Placeholder 6">
            <a:extLst>
              <a:ext uri="{FF2B5EF4-FFF2-40B4-BE49-F238E27FC236}">
                <a16:creationId xmlns:a16="http://schemas.microsoft.com/office/drawing/2014/main" id="{B25F1A0F-C9D2-6A05-1354-D2B465099C79}"/>
              </a:ext>
            </a:extLst>
          </p:cNvPr>
          <p:cNvSpPr txBox="1">
            <a:spLocks/>
          </p:cNvSpPr>
          <p:nvPr/>
        </p:nvSpPr>
        <p:spPr bwMode="auto">
          <a:xfrm>
            <a:off x="10972800" y="6314018"/>
            <a:ext cx="812800" cy="467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898989"/>
                </a:solidFill>
                <a:cs typeface="Arial" panose="020B0604020202020204" pitchFamily="34" charset="0"/>
              </a:rPr>
              <a:t>of xx</a:t>
            </a:r>
          </a:p>
        </p:txBody>
      </p:sp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E90D7273-71E8-54C9-B2D8-9A07DC021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609600" cy="366183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90575" indent="-38099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23962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33547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743131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52716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962301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571886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5181470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fld id="{C632A933-DB11-4B00-8157-831826E5FD7F}" type="slidenum">
              <a:rPr lang="en-US" altLang="en-US">
                <a:solidFill>
                  <a:srgbClr val="898989"/>
                </a:solidFill>
                <a:cs typeface="Arial" panose="020B0604020202020204" pitchFamily="34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0EBE9CEA-F72A-4B31-5EC9-3FA43F9A487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Goals</a:t>
            </a:r>
          </a:p>
        </p:txBody>
      </p:sp>
      <p:sp>
        <p:nvSpPr>
          <p:cNvPr id="5123" name="Content Placeholder 4">
            <a:extLst>
              <a:ext uri="{FF2B5EF4-FFF2-40B4-BE49-F238E27FC236}">
                <a16:creationId xmlns:a16="http://schemas.microsoft.com/office/drawing/2014/main" id="{1F7EA8D3-447F-8888-D4D8-A9864DF37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5359AF8-C130-DE9C-9760-AA5414715F8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defTabSz="1219170"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Conference Title</a:t>
            </a:r>
          </a:p>
        </p:txBody>
      </p:sp>
      <p:sp>
        <p:nvSpPr>
          <p:cNvPr id="5125" name="Footer Placeholder 6">
            <a:extLst>
              <a:ext uri="{FF2B5EF4-FFF2-40B4-BE49-F238E27FC236}">
                <a16:creationId xmlns:a16="http://schemas.microsoft.com/office/drawing/2014/main" id="{56D4ACA0-BB98-3CA3-8AC5-5F17A6026E75}"/>
              </a:ext>
            </a:extLst>
          </p:cNvPr>
          <p:cNvSpPr txBox="1">
            <a:spLocks/>
          </p:cNvSpPr>
          <p:nvPr/>
        </p:nvSpPr>
        <p:spPr bwMode="auto">
          <a:xfrm>
            <a:off x="10972800" y="6314018"/>
            <a:ext cx="812800" cy="467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898989"/>
                </a:solidFill>
                <a:cs typeface="Arial" panose="020B0604020202020204" pitchFamily="34" charset="0"/>
              </a:rPr>
              <a:t>of xx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82E0EF81-6DCA-056B-0E2B-5DAE8C655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609600" cy="366183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90575" indent="-38099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23962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33547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743131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52716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962301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571886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5181470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fld id="{15DE97F5-1FB0-402F-9613-30AD471E7C17}" type="slidenum">
              <a:rPr lang="en-US" altLang="en-US">
                <a:solidFill>
                  <a:srgbClr val="898989"/>
                </a:solidFill>
                <a:cs typeface="Arial" panose="020B0604020202020204" pitchFamily="34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6AE2586-EAA1-4BDF-0E05-FDDA9F975082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948B52B7-1E54-77EF-F4DB-7F4E405322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43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6148" name="Content Placeholder 3">
            <a:extLst>
              <a:ext uri="{FF2B5EF4-FFF2-40B4-BE49-F238E27FC236}">
                <a16:creationId xmlns:a16="http://schemas.microsoft.com/office/drawing/2014/main" id="{BC14B64C-9100-E6AB-7241-1AE40B188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43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06C13B-215D-16CC-9883-EAE1F71C2EE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defTabSz="1219170"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Conference Title</a:t>
            </a:r>
          </a:p>
        </p:txBody>
      </p:sp>
      <p:sp>
        <p:nvSpPr>
          <p:cNvPr id="6150" name="Footer Placeholder 6">
            <a:extLst>
              <a:ext uri="{FF2B5EF4-FFF2-40B4-BE49-F238E27FC236}">
                <a16:creationId xmlns:a16="http://schemas.microsoft.com/office/drawing/2014/main" id="{04A9BC0A-73A0-A8D7-B6FF-4448A6A5B693}"/>
              </a:ext>
            </a:extLst>
          </p:cNvPr>
          <p:cNvSpPr txBox="1">
            <a:spLocks/>
          </p:cNvSpPr>
          <p:nvPr/>
        </p:nvSpPr>
        <p:spPr bwMode="auto">
          <a:xfrm>
            <a:off x="10972800" y="6314018"/>
            <a:ext cx="812800" cy="467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898989"/>
                </a:solidFill>
                <a:cs typeface="Arial" panose="020B0604020202020204" pitchFamily="34" charset="0"/>
              </a:rPr>
              <a:t>of xx</a:t>
            </a:r>
          </a:p>
        </p:txBody>
      </p:sp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4B691333-B0A2-089B-B796-177F2D564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609600" cy="366183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90575" indent="-38099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23962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33547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743131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52716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962301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571886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5181470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fld id="{75F5572D-392C-4894-8160-1899B0E23AA8}" type="slidenum">
              <a:rPr lang="en-US" altLang="en-US">
                <a:solidFill>
                  <a:srgbClr val="898989"/>
                </a:solidFill>
                <a:cs typeface="Arial" panose="020B0604020202020204" pitchFamily="34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>
            <a:extLst>
              <a:ext uri="{FF2B5EF4-FFF2-40B4-BE49-F238E27FC236}">
                <a16:creationId xmlns:a16="http://schemas.microsoft.com/office/drawing/2014/main" id="{DDC94033-68A4-14D9-F7FB-2F0783E61B6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7171" name="Text Placeholder 5">
            <a:extLst>
              <a:ext uri="{FF2B5EF4-FFF2-40B4-BE49-F238E27FC236}">
                <a16:creationId xmlns:a16="http://schemas.microsoft.com/office/drawing/2014/main" id="{D7491383-AD68-B3F6-18F2-DC8248276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7172" name="Content Placeholder 6">
            <a:extLst>
              <a:ext uri="{FF2B5EF4-FFF2-40B4-BE49-F238E27FC236}">
                <a16:creationId xmlns:a16="http://schemas.microsoft.com/office/drawing/2014/main" id="{4379E555-D0B3-EDEE-AE08-8E9A02A7D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173817"/>
            <a:ext cx="5386917" cy="3951816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7173" name="Text Placeholder 7">
            <a:extLst>
              <a:ext uri="{FF2B5EF4-FFF2-40B4-BE49-F238E27FC236}">
                <a16:creationId xmlns:a16="http://schemas.microsoft.com/office/drawing/2014/main" id="{6080976A-BE25-70C0-79DD-837F9D25CA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8" y="1534584"/>
            <a:ext cx="5389033" cy="641349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7174" name="Content Placeholder 8">
            <a:extLst>
              <a:ext uri="{FF2B5EF4-FFF2-40B4-BE49-F238E27FC236}">
                <a16:creationId xmlns:a16="http://schemas.microsoft.com/office/drawing/2014/main" id="{442101C0-50C3-5590-3854-E29E77801D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3368" y="2173817"/>
            <a:ext cx="5389033" cy="3951816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9354E67-AE56-01EF-AFFB-A5012114D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/>
              </a:rPr>
              <a:t>of xx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6E7C98C-7FCE-6FBE-1798-6D2EC5A08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90575" indent="-38099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23962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33547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743131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52716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962301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571886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5181470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fld id="{3D07EAAF-C062-4AFB-8AF3-8685DE74ABA1}" type="slidenum">
              <a:rPr lang="en-US" altLang="en-US">
                <a:solidFill>
                  <a:srgbClr val="898989"/>
                </a:solidFill>
                <a:cs typeface="Arial" panose="020B0604020202020204" pitchFamily="34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102B0160-5A08-A21B-8387-81231D7253F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defTabSz="1219170"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/>
              </a:rPr>
              <a:t>Conference Title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14FD3EDE-840B-DEA9-595E-C07299C1AC5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8195" name="Content Placeholder 11">
            <a:extLst>
              <a:ext uri="{FF2B5EF4-FFF2-40B4-BE49-F238E27FC236}">
                <a16:creationId xmlns:a16="http://schemas.microsoft.com/office/drawing/2014/main" id="{26E322B0-DECE-FA7D-E209-7F815740C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CC10BE14-8A38-0348-8BF3-A62EBCF3813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defTabSz="1219170"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Conference Title</a:t>
            </a:r>
          </a:p>
        </p:txBody>
      </p:sp>
      <p:sp>
        <p:nvSpPr>
          <p:cNvPr id="8197" name="Footer Placeholder 6">
            <a:extLst>
              <a:ext uri="{FF2B5EF4-FFF2-40B4-BE49-F238E27FC236}">
                <a16:creationId xmlns:a16="http://schemas.microsoft.com/office/drawing/2014/main" id="{BD9EA29A-3E4C-A6DC-0307-AA8CD2766E52}"/>
              </a:ext>
            </a:extLst>
          </p:cNvPr>
          <p:cNvSpPr txBox="1">
            <a:spLocks/>
          </p:cNvSpPr>
          <p:nvPr/>
        </p:nvSpPr>
        <p:spPr bwMode="auto">
          <a:xfrm>
            <a:off x="10972800" y="6314018"/>
            <a:ext cx="812800" cy="467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898989"/>
                </a:solidFill>
                <a:cs typeface="Arial" panose="020B0604020202020204" pitchFamily="34" charset="0"/>
              </a:rPr>
              <a:t>of xx</a:t>
            </a:r>
          </a:p>
        </p:txBody>
      </p:sp>
      <p:sp>
        <p:nvSpPr>
          <p:cNvPr id="17" name="Slide Number Placeholder 7">
            <a:extLst>
              <a:ext uri="{FF2B5EF4-FFF2-40B4-BE49-F238E27FC236}">
                <a16:creationId xmlns:a16="http://schemas.microsoft.com/office/drawing/2014/main" id="{A0492769-41D3-54F8-BECD-47465528F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609600" cy="366183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90575" indent="-38099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23962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33547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743131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52716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962301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571886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5181470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fld id="{2FAC66C6-B8A3-4FCC-AEF5-CB76E79C8F4E}" type="slidenum">
              <a:rPr lang="en-US" altLang="en-US">
                <a:solidFill>
                  <a:srgbClr val="898989"/>
                </a:solidFill>
                <a:cs typeface="Arial" panose="020B0604020202020204" pitchFamily="34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5EDB5215-90B8-200E-759C-E74762FE2A3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References &amp; Acknowledgements</a:t>
            </a:r>
          </a:p>
        </p:txBody>
      </p:sp>
      <p:sp>
        <p:nvSpPr>
          <p:cNvPr id="9219" name="Text Placeholder 3">
            <a:extLst>
              <a:ext uri="{FF2B5EF4-FFF2-40B4-BE49-F238E27FC236}">
                <a16:creationId xmlns:a16="http://schemas.microsoft.com/office/drawing/2014/main" id="{14CCE9B5-984B-5D2F-21D6-A1E572A662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9220" name="Content Placeholder 4">
            <a:extLst>
              <a:ext uri="{FF2B5EF4-FFF2-40B4-BE49-F238E27FC236}">
                <a16:creationId xmlns:a16="http://schemas.microsoft.com/office/drawing/2014/main" id="{996E8414-B999-4A80-0365-02D3835A6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173817"/>
            <a:ext cx="5386917" cy="3951816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9221" name="Text Placeholder 5">
            <a:extLst>
              <a:ext uri="{FF2B5EF4-FFF2-40B4-BE49-F238E27FC236}">
                <a16:creationId xmlns:a16="http://schemas.microsoft.com/office/drawing/2014/main" id="{6B50D96A-E64F-615A-E4DB-F3F12CBBB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8" y="1534584"/>
            <a:ext cx="5389033" cy="641349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9222" name="Content Placeholder 6">
            <a:extLst>
              <a:ext uri="{FF2B5EF4-FFF2-40B4-BE49-F238E27FC236}">
                <a16:creationId xmlns:a16="http://schemas.microsoft.com/office/drawing/2014/main" id="{176C8977-98DF-1EF5-6287-0CD4436C19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3368" y="2173817"/>
            <a:ext cx="5389033" cy="3951816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A16088-2EBE-5FB9-C49D-FAFE59B8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/>
              </a:rPr>
              <a:t>of 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46682C-B7E3-39F4-4E07-D2759227F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90575" indent="-38099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23962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33547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743131" indent="-3047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52716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962301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571886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5181470" indent="-3047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fld id="{9407E895-92A1-4D42-9B92-342AB53071BA}" type="slidenum">
              <a:rPr lang="en-US" altLang="en-US">
                <a:solidFill>
                  <a:srgbClr val="898989"/>
                </a:solidFill>
                <a:cs typeface="Arial" panose="020B0604020202020204" pitchFamily="34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F2B8604-8B1D-9583-12C4-511E2B684E0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defTabSz="1219170"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Conference Title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1870</TotalTime>
  <Words>45</Words>
  <Application>Microsoft Office PowerPoint</Application>
  <PresentationFormat>Widescreen</PresentationFormat>
  <Paragraphs>27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1_Office Theme</vt:lpstr>
      <vt:lpstr>PowerPoint Presentation</vt:lpstr>
      <vt:lpstr>PowerPoint Presentation</vt:lpstr>
      <vt:lpstr>Background</vt:lpstr>
      <vt:lpstr>Goals</vt:lpstr>
      <vt:lpstr>Methods</vt:lpstr>
      <vt:lpstr>Results</vt:lpstr>
      <vt:lpstr>Conclusion</vt:lpstr>
      <vt:lpstr>References &amp; 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GLOBAL HEALTHCARE ACADEMY PVT LTD</dc:creator>
  <cp:lastModifiedBy>Elysian-Desginer</cp:lastModifiedBy>
  <cp:revision>670</cp:revision>
  <dcterms:created xsi:type="dcterms:W3CDTF">2023-02-06T05:59:07Z</dcterms:created>
  <dcterms:modified xsi:type="dcterms:W3CDTF">2024-09-13T08:19:17Z</dcterms:modified>
</cp:coreProperties>
</file>